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5309"/>
    <a:srgbClr val="D8A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0FE2BD-03EC-4FC1-BCB4-70D29706DDAD}" v="15" dt="2022-09-22T20:50:09.539"/>
    <p1510:client id="{DCCFBAA0-DF76-4934-A2F7-D909064EC302}" v="28" dt="2022-09-23T19:55:34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741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Климова" userId="c0dd468b33eb9b6c" providerId="LiveId" clId="{7F0FE2BD-03EC-4FC1-BCB4-70D29706DDAD}"/>
    <pc:docChg chg="undo custSel addSld modSld sldOrd">
      <pc:chgData name="Марина Климова" userId="c0dd468b33eb9b6c" providerId="LiveId" clId="{7F0FE2BD-03EC-4FC1-BCB4-70D29706DDAD}" dt="2022-09-23T04:32:31.338" v="726" actId="1076"/>
      <pc:docMkLst>
        <pc:docMk/>
      </pc:docMkLst>
      <pc:sldChg chg="addSp delSp modSp mod">
        <pc:chgData name="Марина Климова" userId="c0dd468b33eb9b6c" providerId="LiveId" clId="{7F0FE2BD-03EC-4FC1-BCB4-70D29706DDAD}" dt="2022-09-22T18:17:23.909" v="115" actId="1076"/>
        <pc:sldMkLst>
          <pc:docMk/>
          <pc:sldMk cId="1172155481" sldId="258"/>
        </pc:sldMkLst>
        <pc:spChg chg="mod">
          <ac:chgData name="Марина Климова" userId="c0dd468b33eb9b6c" providerId="LiveId" clId="{7F0FE2BD-03EC-4FC1-BCB4-70D29706DDAD}" dt="2022-09-22T18:17:23.909" v="115" actId="1076"/>
          <ac:spMkLst>
            <pc:docMk/>
            <pc:sldMk cId="1172155481" sldId="258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12:31.040" v="18" actId="20577"/>
          <ac:spMkLst>
            <pc:docMk/>
            <pc:sldMk cId="1172155481" sldId="258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15:50.986" v="91" actId="1076"/>
          <ac:spMkLst>
            <pc:docMk/>
            <pc:sldMk cId="1172155481" sldId="258"/>
            <ac:spMk id="5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15:18.922" v="82" actId="20577"/>
          <ac:spMkLst>
            <pc:docMk/>
            <pc:sldMk cId="1172155481" sldId="258"/>
            <ac:spMk id="9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2T18:15:07.633" v="79"/>
          <ac:spMkLst>
            <pc:docMk/>
            <pc:sldMk cId="1172155481" sldId="258"/>
            <ac:spMk id="11" creationId="{00000000-0000-0000-0000-000000000000}"/>
          </ac:spMkLst>
        </pc:spChg>
        <pc:spChg chg="add del mod">
          <ac:chgData name="Марина Климова" userId="c0dd468b33eb9b6c" providerId="LiveId" clId="{7F0FE2BD-03EC-4FC1-BCB4-70D29706DDAD}" dt="2022-09-22T18:14:11.495" v="40" actId="21"/>
          <ac:spMkLst>
            <pc:docMk/>
            <pc:sldMk cId="1172155481" sldId="258"/>
            <ac:spMk id="17" creationId="{E38471E0-5637-1146-CEB8-D95BF66481A6}"/>
          </ac:spMkLst>
        </pc:spChg>
        <pc:spChg chg="add del mod">
          <ac:chgData name="Марина Климова" userId="c0dd468b33eb9b6c" providerId="LiveId" clId="{7F0FE2BD-03EC-4FC1-BCB4-70D29706DDAD}" dt="2022-09-22T18:15:36.925" v="88" actId="478"/>
          <ac:spMkLst>
            <pc:docMk/>
            <pc:sldMk cId="1172155481" sldId="258"/>
            <ac:spMk id="18" creationId="{96532A77-BFEF-6008-1589-7831871C6B0C}"/>
          </ac:spMkLst>
        </pc:spChg>
        <pc:spChg chg="add mod">
          <ac:chgData name="Марина Климова" userId="c0dd468b33eb9b6c" providerId="LiveId" clId="{7F0FE2BD-03EC-4FC1-BCB4-70D29706DDAD}" dt="2022-09-22T18:16:46.191" v="111" actId="1076"/>
          <ac:spMkLst>
            <pc:docMk/>
            <pc:sldMk cId="1172155481" sldId="258"/>
            <ac:spMk id="20" creationId="{E939A973-3CA5-5F40-0A9A-7B394FC13367}"/>
          </ac:spMkLst>
        </pc:spChg>
        <pc:picChg chg="del">
          <ac:chgData name="Марина Климова" userId="c0dd468b33eb9b6c" providerId="LiveId" clId="{7F0FE2BD-03EC-4FC1-BCB4-70D29706DDAD}" dt="2022-09-22T18:13:56.050" v="38" actId="478"/>
          <ac:picMkLst>
            <pc:docMk/>
            <pc:sldMk cId="1172155481" sldId="258"/>
            <ac:picMk id="4" creationId="{00000000-0000-0000-0000-000000000000}"/>
          </ac:picMkLst>
        </pc:picChg>
        <pc:picChg chg="del mod">
          <ac:chgData name="Марина Климова" userId="c0dd468b33eb9b6c" providerId="LiveId" clId="{7F0FE2BD-03EC-4FC1-BCB4-70D29706DDAD}" dt="2022-09-22T18:14:58.415" v="47" actId="478"/>
          <ac:picMkLst>
            <pc:docMk/>
            <pc:sldMk cId="1172155481" sldId="258"/>
            <ac:picMk id="6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2:26.287" v="3" actId="478"/>
          <ac:picMkLst>
            <pc:docMk/>
            <pc:sldMk cId="1172155481" sldId="258"/>
            <ac:picMk id="7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2:21.988" v="1" actId="478"/>
          <ac:picMkLst>
            <pc:docMk/>
            <pc:sldMk cId="1172155481" sldId="258"/>
            <ac:picMk id="8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5:07.633" v="77" actId="478"/>
          <ac:picMkLst>
            <pc:docMk/>
            <pc:sldMk cId="1172155481" sldId="258"/>
            <ac:picMk id="10" creationId="{00000000-0000-0000-0000-000000000000}"/>
          </ac:picMkLst>
        </pc:picChg>
        <pc:picChg chg="add mod">
          <ac:chgData name="Марина Климова" userId="c0dd468b33eb9b6c" providerId="LiveId" clId="{7F0FE2BD-03EC-4FC1-BCB4-70D29706DDAD}" dt="2022-09-22T18:17:17.557" v="113" actId="1076"/>
          <ac:picMkLst>
            <pc:docMk/>
            <pc:sldMk cId="1172155481" sldId="258"/>
            <ac:picMk id="14" creationId="{C847EAC2-7547-72DA-CFF8-D606B53EA76E}"/>
          </ac:picMkLst>
        </pc:picChg>
        <pc:picChg chg="mod">
          <ac:chgData name="Марина Климова" userId="c0dd468b33eb9b6c" providerId="LiveId" clId="{7F0FE2BD-03EC-4FC1-BCB4-70D29706DDAD}" dt="2022-09-22T18:17:13.793" v="112" actId="1076"/>
          <ac:picMkLst>
            <pc:docMk/>
            <pc:sldMk cId="1172155481" sldId="258"/>
            <ac:picMk id="16" creationId="{81B9D3A1-0C6B-E7E7-FE24-8204EADFB5A7}"/>
          </ac:picMkLst>
        </pc:picChg>
      </pc:sldChg>
      <pc:sldChg chg="addSp delSp modSp add mod">
        <pc:chgData name="Марина Климова" userId="c0dd468b33eb9b6c" providerId="LiveId" clId="{7F0FE2BD-03EC-4FC1-BCB4-70D29706DDAD}" dt="2022-09-22T18:22:47.048" v="213" actId="1076"/>
        <pc:sldMkLst>
          <pc:docMk/>
          <pc:sldMk cId="340081548" sldId="260"/>
        </pc:sldMkLst>
        <pc:spChg chg="mod">
          <ac:chgData name="Марина Климова" userId="c0dd468b33eb9b6c" providerId="LiveId" clId="{7F0FE2BD-03EC-4FC1-BCB4-70D29706DDAD}" dt="2022-09-22T18:17:51.956" v="134" actId="1076"/>
          <ac:spMkLst>
            <pc:docMk/>
            <pc:sldMk cId="340081548" sldId="260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22:40.041" v="210" actId="1076"/>
          <ac:spMkLst>
            <pc:docMk/>
            <pc:sldMk cId="340081548" sldId="260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8:22:47.048" v="213" actId="1076"/>
          <ac:spMkLst>
            <pc:docMk/>
            <pc:sldMk cId="340081548" sldId="260"/>
            <ac:spMk id="5" creationId="{00000000-0000-0000-0000-000000000000}"/>
          </ac:spMkLst>
        </pc:spChg>
        <pc:spChg chg="del">
          <ac:chgData name="Марина Климова" userId="c0dd468b33eb9b6c" providerId="LiveId" clId="{7F0FE2BD-03EC-4FC1-BCB4-70D29706DDAD}" dt="2022-09-22T18:20:11.741" v="178" actId="21"/>
          <ac:spMkLst>
            <pc:docMk/>
            <pc:sldMk cId="340081548" sldId="260"/>
            <ac:spMk id="9" creationId="{00000000-0000-0000-0000-000000000000}"/>
          </ac:spMkLst>
        </pc:spChg>
        <pc:spChg chg="del">
          <ac:chgData name="Марина Климова" userId="c0dd468b33eb9b6c" providerId="LiveId" clId="{7F0FE2BD-03EC-4FC1-BCB4-70D29706DDAD}" dt="2022-09-22T18:21:23.330" v="191" actId="21"/>
          <ac:spMkLst>
            <pc:docMk/>
            <pc:sldMk cId="340081548" sldId="260"/>
            <ac:spMk id="11" creationId="{00000000-0000-0000-0000-000000000000}"/>
          </ac:spMkLst>
        </pc:spChg>
        <pc:spChg chg="add del mod">
          <ac:chgData name="Марина Климова" userId="c0dd468b33eb9b6c" providerId="LiveId" clId="{7F0FE2BD-03EC-4FC1-BCB4-70D29706DDAD}" dt="2022-09-22T18:19:24.430" v="155" actId="21"/>
          <ac:spMkLst>
            <pc:docMk/>
            <pc:sldMk cId="340081548" sldId="260"/>
            <ac:spMk id="15" creationId="{32A00376-C91C-22C6-7C0B-5AB669A656B1}"/>
          </ac:spMkLst>
        </pc:spChg>
        <pc:spChg chg="add del mod">
          <ac:chgData name="Марина Климова" userId="c0dd468b33eb9b6c" providerId="LiveId" clId="{7F0FE2BD-03EC-4FC1-BCB4-70D29706DDAD}" dt="2022-09-22T18:19:28.973" v="156" actId="21"/>
          <ac:spMkLst>
            <pc:docMk/>
            <pc:sldMk cId="340081548" sldId="260"/>
            <ac:spMk id="18" creationId="{C1C1E1B3-ED80-32B8-2C5A-4A18336135AF}"/>
          </ac:spMkLst>
        </pc:spChg>
        <pc:spChg chg="add del mod">
          <ac:chgData name="Марина Климова" userId="c0dd468b33eb9b6c" providerId="LiveId" clId="{7F0FE2BD-03EC-4FC1-BCB4-70D29706DDAD}" dt="2022-09-22T18:20:08.339" v="177" actId="21"/>
          <ac:spMkLst>
            <pc:docMk/>
            <pc:sldMk cId="340081548" sldId="260"/>
            <ac:spMk id="21" creationId="{A927B922-A407-4B14-F5CB-223215FAFFA3}"/>
          </ac:spMkLst>
        </pc:spChg>
        <pc:picChg chg="del">
          <ac:chgData name="Марина Климова" userId="c0dd468b33eb9b6c" providerId="LiveId" clId="{7F0FE2BD-03EC-4FC1-BCB4-70D29706DDAD}" dt="2022-09-22T18:19:03.386" v="153" actId="478"/>
          <ac:picMkLst>
            <pc:docMk/>
            <pc:sldMk cId="340081548" sldId="260"/>
            <ac:picMk id="4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1:16.811" v="189" actId="478"/>
          <ac:picMkLst>
            <pc:docMk/>
            <pc:sldMk cId="340081548" sldId="260"/>
            <ac:picMk id="6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0:25.732" v="182" actId="478"/>
          <ac:picMkLst>
            <pc:docMk/>
            <pc:sldMk cId="340081548" sldId="260"/>
            <ac:picMk id="7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0:23.885" v="181" actId="478"/>
          <ac:picMkLst>
            <pc:docMk/>
            <pc:sldMk cId="340081548" sldId="260"/>
            <ac:picMk id="8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21:19.466" v="190" actId="478"/>
          <ac:picMkLst>
            <pc:docMk/>
            <pc:sldMk cId="340081548" sldId="260"/>
            <ac:picMk id="10" creationId="{00000000-0000-0000-0000-000000000000}"/>
          </ac:picMkLst>
        </pc:picChg>
        <pc:picChg chg="del">
          <ac:chgData name="Марина Климова" userId="c0dd468b33eb9b6c" providerId="LiveId" clId="{7F0FE2BD-03EC-4FC1-BCB4-70D29706DDAD}" dt="2022-09-22T18:17:57.006" v="135" actId="478"/>
          <ac:picMkLst>
            <pc:docMk/>
            <pc:sldMk cId="340081548" sldId="260"/>
            <ac:picMk id="16" creationId="{81B9D3A1-0C6B-E7E7-FE24-8204EADFB5A7}"/>
          </ac:picMkLst>
        </pc:picChg>
        <pc:picChg chg="add del">
          <ac:chgData name="Марина Климова" userId="c0dd468b33eb9b6c" providerId="LiveId" clId="{7F0FE2BD-03EC-4FC1-BCB4-70D29706DDAD}" dt="2022-09-22T18:19:43.604" v="173" actId="21"/>
          <ac:picMkLst>
            <pc:docMk/>
            <pc:sldMk cId="340081548" sldId="260"/>
            <ac:picMk id="19" creationId="{01939DFC-D9DB-5A5D-5235-82385D52517E}"/>
          </ac:picMkLst>
        </pc:picChg>
        <pc:picChg chg="add mod">
          <ac:chgData name="Марина Климова" userId="c0dd468b33eb9b6c" providerId="LiveId" clId="{7F0FE2BD-03EC-4FC1-BCB4-70D29706DDAD}" dt="2022-09-22T18:22:43.351" v="212" actId="1076"/>
          <ac:picMkLst>
            <pc:docMk/>
            <pc:sldMk cId="340081548" sldId="260"/>
            <ac:picMk id="22" creationId="{FE491767-DA62-EB06-FC4A-A30F2F4E6091}"/>
          </ac:picMkLst>
        </pc:picChg>
        <pc:picChg chg="add mod">
          <ac:chgData name="Марина Климова" userId="c0dd468b33eb9b6c" providerId="LiveId" clId="{7F0FE2BD-03EC-4FC1-BCB4-70D29706DDAD}" dt="2022-09-22T18:22:41.485" v="211" actId="1076"/>
          <ac:picMkLst>
            <pc:docMk/>
            <pc:sldMk cId="340081548" sldId="260"/>
            <ac:picMk id="23" creationId="{A0569CC6-652A-C9DA-2656-5204A167B75A}"/>
          </ac:picMkLst>
        </pc:picChg>
      </pc:sldChg>
      <pc:sldChg chg="addSp delSp modSp add mod">
        <pc:chgData name="Марина Климова" userId="c0dd468b33eb9b6c" providerId="LiveId" clId="{7F0FE2BD-03EC-4FC1-BCB4-70D29706DDAD}" dt="2022-09-22T19:19:46.858" v="524" actId="1076"/>
        <pc:sldMkLst>
          <pc:docMk/>
          <pc:sldMk cId="3365950330" sldId="261"/>
        </pc:sldMkLst>
        <pc:spChg chg="mod">
          <ac:chgData name="Марина Климова" userId="c0dd468b33eb9b6c" providerId="LiveId" clId="{7F0FE2BD-03EC-4FC1-BCB4-70D29706DDAD}" dt="2022-09-22T19:19:46.858" v="524" actId="1076"/>
          <ac:spMkLst>
            <pc:docMk/>
            <pc:sldMk cId="3365950330" sldId="261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9:18:22.428" v="503" actId="1076"/>
          <ac:spMkLst>
            <pc:docMk/>
            <pc:sldMk cId="3365950330" sldId="261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19:18:09.364" v="500" actId="1076"/>
          <ac:spMkLst>
            <pc:docMk/>
            <pc:sldMk cId="3365950330" sldId="261"/>
            <ac:spMk id="5" creationId="{00000000-0000-0000-0000-000000000000}"/>
          </ac:spMkLst>
        </pc:spChg>
        <pc:spChg chg="add del">
          <ac:chgData name="Марина Климова" userId="c0dd468b33eb9b6c" providerId="LiveId" clId="{7F0FE2BD-03EC-4FC1-BCB4-70D29706DDAD}" dt="2022-09-22T18:44:09.654" v="358" actId="22"/>
          <ac:spMkLst>
            <pc:docMk/>
            <pc:sldMk cId="3365950330" sldId="261"/>
            <ac:spMk id="8" creationId="{6E1CD418-5C5C-E9FD-4FB6-96CF100EC610}"/>
          </ac:spMkLst>
        </pc:spChg>
        <pc:spChg chg="add mod">
          <ac:chgData name="Марина Климова" userId="c0dd468b33eb9b6c" providerId="LiveId" clId="{7F0FE2BD-03EC-4FC1-BCB4-70D29706DDAD}" dt="2022-09-22T19:19:40.551" v="523" actId="1076"/>
          <ac:spMkLst>
            <pc:docMk/>
            <pc:sldMk cId="3365950330" sldId="261"/>
            <ac:spMk id="10" creationId="{9195C2C4-2590-4082-EB51-9ECD6A7B09AE}"/>
          </ac:spMkLst>
        </pc:spChg>
        <pc:spChg chg="add mod">
          <ac:chgData name="Марина Климова" userId="c0dd468b33eb9b6c" providerId="LiveId" clId="{7F0FE2BD-03EC-4FC1-BCB4-70D29706DDAD}" dt="2022-09-22T19:19:31.645" v="520" actId="1076"/>
          <ac:spMkLst>
            <pc:docMk/>
            <pc:sldMk cId="3365950330" sldId="261"/>
            <ac:spMk id="15" creationId="{5ADA8149-145D-9D05-5829-851BA311A368}"/>
          </ac:spMkLst>
        </pc:spChg>
        <pc:spChg chg="add mod">
          <ac:chgData name="Марина Климова" userId="c0dd468b33eb9b6c" providerId="LiveId" clId="{7F0FE2BD-03EC-4FC1-BCB4-70D29706DDAD}" dt="2022-09-22T19:18:25.849" v="504" actId="1076"/>
          <ac:spMkLst>
            <pc:docMk/>
            <pc:sldMk cId="3365950330" sldId="261"/>
            <ac:spMk id="19" creationId="{24D00D32-D9E2-3C40-BA18-40ADD298B495}"/>
          </ac:spMkLst>
        </pc:spChg>
        <pc:picChg chg="add mod">
          <ac:chgData name="Марина Климова" userId="c0dd468b33eb9b6c" providerId="LiveId" clId="{7F0FE2BD-03EC-4FC1-BCB4-70D29706DDAD}" dt="2022-09-22T19:17:51.816" v="495" actId="1076"/>
          <ac:picMkLst>
            <pc:docMk/>
            <pc:sldMk cId="3365950330" sldId="261"/>
            <ac:picMk id="4" creationId="{A2AF3D74-6819-FFC2-69A4-C29F58334A2B}"/>
          </ac:picMkLst>
        </pc:picChg>
        <pc:picChg chg="add mod">
          <ac:chgData name="Марина Климова" userId="c0dd468b33eb9b6c" providerId="LiveId" clId="{7F0FE2BD-03EC-4FC1-BCB4-70D29706DDAD}" dt="2022-09-22T19:17:53.847" v="496" actId="1076"/>
          <ac:picMkLst>
            <pc:docMk/>
            <pc:sldMk cId="3365950330" sldId="261"/>
            <ac:picMk id="6" creationId="{C04D1843-95E5-4FEF-0453-2DF0C1CC08E9}"/>
          </ac:picMkLst>
        </pc:picChg>
        <pc:picChg chg="add mod">
          <ac:chgData name="Марина Климова" userId="c0dd468b33eb9b6c" providerId="LiveId" clId="{7F0FE2BD-03EC-4FC1-BCB4-70D29706DDAD}" dt="2022-09-22T19:19:36.792" v="522" actId="14100"/>
          <ac:picMkLst>
            <pc:docMk/>
            <pc:sldMk cId="3365950330" sldId="261"/>
            <ac:picMk id="11" creationId="{1E349D51-7A57-95E5-2C44-C4D6BB19A7C9}"/>
          </ac:picMkLst>
        </pc:picChg>
        <pc:picChg chg="add mod">
          <ac:chgData name="Марина Климова" userId="c0dd468b33eb9b6c" providerId="LiveId" clId="{7F0FE2BD-03EC-4FC1-BCB4-70D29706DDAD}" dt="2022-09-22T19:19:28.748" v="519" actId="1076"/>
          <ac:picMkLst>
            <pc:docMk/>
            <pc:sldMk cId="3365950330" sldId="261"/>
            <ac:picMk id="16" creationId="{2DC9A835-8832-BD5E-35F2-530EE52DF746}"/>
          </ac:picMkLst>
        </pc:picChg>
        <pc:picChg chg="add del">
          <ac:chgData name="Марина Климова" userId="c0dd468b33eb9b6c" providerId="LiveId" clId="{7F0FE2BD-03EC-4FC1-BCB4-70D29706DDAD}" dt="2022-09-22T18:48:56.773" v="406" actId="21"/>
          <ac:picMkLst>
            <pc:docMk/>
            <pc:sldMk cId="3365950330" sldId="261"/>
            <ac:picMk id="17" creationId="{DE8B08AB-CBC9-459D-F324-37BEFDD945BD}"/>
          </ac:picMkLst>
        </pc:picChg>
        <pc:picChg chg="add mod">
          <ac:chgData name="Марина Климова" userId="c0dd468b33eb9b6c" providerId="LiveId" clId="{7F0FE2BD-03EC-4FC1-BCB4-70D29706DDAD}" dt="2022-09-22T19:17:38.154" v="493" actId="1076"/>
          <ac:picMkLst>
            <pc:docMk/>
            <pc:sldMk cId="3365950330" sldId="261"/>
            <ac:picMk id="20" creationId="{2AA64D45-1D43-EFF1-8CA4-9AB7FA104153}"/>
          </ac:picMkLst>
        </pc:picChg>
        <pc:picChg chg="del">
          <ac:chgData name="Марина Климова" userId="c0dd468b33eb9b6c" providerId="LiveId" clId="{7F0FE2BD-03EC-4FC1-BCB4-70D29706DDAD}" dt="2022-09-22T18:41:04.699" v="284" actId="478"/>
          <ac:picMkLst>
            <pc:docMk/>
            <pc:sldMk cId="3365950330" sldId="261"/>
            <ac:picMk id="22" creationId="{FE491767-DA62-EB06-FC4A-A30F2F4E6091}"/>
          </ac:picMkLst>
        </pc:picChg>
        <pc:picChg chg="del">
          <ac:chgData name="Марина Климова" userId="c0dd468b33eb9b6c" providerId="LiveId" clId="{7F0FE2BD-03EC-4FC1-BCB4-70D29706DDAD}" dt="2022-09-22T18:41:13.680" v="290" actId="478"/>
          <ac:picMkLst>
            <pc:docMk/>
            <pc:sldMk cId="3365950330" sldId="261"/>
            <ac:picMk id="23" creationId="{A0569CC6-652A-C9DA-2656-5204A167B75A}"/>
          </ac:picMkLst>
        </pc:picChg>
      </pc:sldChg>
      <pc:sldChg chg="addSp delSp modSp add mod">
        <pc:chgData name="Марина Климова" userId="c0dd468b33eb9b6c" providerId="LiveId" clId="{7F0FE2BD-03EC-4FC1-BCB4-70D29706DDAD}" dt="2022-09-23T04:32:31.338" v="726" actId="1076"/>
        <pc:sldMkLst>
          <pc:docMk/>
          <pc:sldMk cId="2212419845" sldId="262"/>
        </pc:sldMkLst>
        <pc:spChg chg="mod">
          <ac:chgData name="Марина Климова" userId="c0dd468b33eb9b6c" providerId="LiveId" clId="{7F0FE2BD-03EC-4FC1-BCB4-70D29706DDAD}" dt="2022-09-23T04:32:13.227" v="722" actId="1076"/>
          <ac:spMkLst>
            <pc:docMk/>
            <pc:sldMk cId="2212419845" sldId="262"/>
            <ac:spMk id="2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2T20:45:00.052" v="602" actId="478"/>
          <ac:spMkLst>
            <pc:docMk/>
            <pc:sldMk cId="2212419845" sldId="262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3T04:32:28.084" v="725" actId="1076"/>
          <ac:spMkLst>
            <pc:docMk/>
            <pc:sldMk cId="2212419845" sldId="262"/>
            <ac:spMk id="5" creationId="{00000000-0000-0000-0000-000000000000}"/>
          </ac:spMkLst>
        </pc:spChg>
        <pc:spChg chg="del mod">
          <ac:chgData name="Марина Климова" userId="c0dd468b33eb9b6c" providerId="LiveId" clId="{7F0FE2BD-03EC-4FC1-BCB4-70D29706DDAD}" dt="2022-09-22T20:45:10.708" v="608" actId="21"/>
          <ac:spMkLst>
            <pc:docMk/>
            <pc:sldMk cId="2212419845" sldId="262"/>
            <ac:spMk id="10" creationId="{9195C2C4-2590-4082-EB51-9ECD6A7B09AE}"/>
          </ac:spMkLst>
        </pc:spChg>
        <pc:spChg chg="del">
          <ac:chgData name="Марина Климова" userId="c0dd468b33eb9b6c" providerId="LiveId" clId="{7F0FE2BD-03EC-4FC1-BCB4-70D29706DDAD}" dt="2022-09-22T20:45:15.622" v="610" actId="21"/>
          <ac:spMkLst>
            <pc:docMk/>
            <pc:sldMk cId="2212419845" sldId="262"/>
            <ac:spMk id="15" creationId="{5ADA8149-145D-9D05-5829-851BA311A368}"/>
          </ac:spMkLst>
        </pc:spChg>
        <pc:spChg chg="del mod">
          <ac:chgData name="Марина Климова" userId="c0dd468b33eb9b6c" providerId="LiveId" clId="{7F0FE2BD-03EC-4FC1-BCB4-70D29706DDAD}" dt="2022-09-22T20:45:05.512" v="605" actId="21"/>
          <ac:spMkLst>
            <pc:docMk/>
            <pc:sldMk cId="2212419845" sldId="262"/>
            <ac:spMk id="19" creationId="{24D00D32-D9E2-3C40-BA18-40ADD298B495}"/>
          </ac:spMkLst>
        </pc:spChg>
        <pc:picChg chg="del">
          <ac:chgData name="Марина Климова" userId="c0dd468b33eb9b6c" providerId="LiveId" clId="{7F0FE2BD-03EC-4FC1-BCB4-70D29706DDAD}" dt="2022-09-22T20:44:53.846" v="599" actId="478"/>
          <ac:picMkLst>
            <pc:docMk/>
            <pc:sldMk cId="2212419845" sldId="262"/>
            <ac:picMk id="4" creationId="{A2AF3D74-6819-FFC2-69A4-C29F58334A2B}"/>
          </ac:picMkLst>
        </pc:picChg>
        <pc:picChg chg="del">
          <ac:chgData name="Марина Климова" userId="c0dd468b33eb9b6c" providerId="LiveId" clId="{7F0FE2BD-03EC-4FC1-BCB4-70D29706DDAD}" dt="2022-09-22T20:44:59.020" v="601" actId="478"/>
          <ac:picMkLst>
            <pc:docMk/>
            <pc:sldMk cId="2212419845" sldId="262"/>
            <ac:picMk id="6" creationId="{C04D1843-95E5-4FEF-0453-2DF0C1CC08E9}"/>
          </ac:picMkLst>
        </pc:picChg>
        <pc:picChg chg="add mod">
          <ac:chgData name="Марина Климова" userId="c0dd468b33eb9b6c" providerId="LiveId" clId="{7F0FE2BD-03EC-4FC1-BCB4-70D29706DDAD}" dt="2022-09-23T04:32:31.338" v="726" actId="1076"/>
          <ac:picMkLst>
            <pc:docMk/>
            <pc:sldMk cId="2212419845" sldId="262"/>
            <ac:picMk id="7" creationId="{6A2CF9C4-D787-6846-46B3-F9BE10BE41D4}"/>
          </ac:picMkLst>
        </pc:picChg>
        <pc:picChg chg="del">
          <ac:chgData name="Марина Климова" userId="c0dd468b33eb9b6c" providerId="LiveId" clId="{7F0FE2BD-03EC-4FC1-BCB4-70D29706DDAD}" dt="2022-09-22T20:45:06.881" v="606" actId="478"/>
          <ac:picMkLst>
            <pc:docMk/>
            <pc:sldMk cId="2212419845" sldId="262"/>
            <ac:picMk id="11" creationId="{1E349D51-7A57-95E5-2C44-C4D6BB19A7C9}"/>
          </ac:picMkLst>
        </pc:picChg>
        <pc:picChg chg="del">
          <ac:chgData name="Марина Климова" userId="c0dd468b33eb9b6c" providerId="LiveId" clId="{7F0FE2BD-03EC-4FC1-BCB4-70D29706DDAD}" dt="2022-09-22T20:45:12.460" v="609" actId="478"/>
          <ac:picMkLst>
            <pc:docMk/>
            <pc:sldMk cId="2212419845" sldId="262"/>
            <ac:picMk id="16" creationId="{2DC9A835-8832-BD5E-35F2-530EE52DF746}"/>
          </ac:picMkLst>
        </pc:picChg>
        <pc:picChg chg="del">
          <ac:chgData name="Марина Климова" userId="c0dd468b33eb9b6c" providerId="LiveId" clId="{7F0FE2BD-03EC-4FC1-BCB4-70D29706DDAD}" dt="2022-09-22T20:44:57.165" v="600" actId="478"/>
          <ac:picMkLst>
            <pc:docMk/>
            <pc:sldMk cId="2212419845" sldId="262"/>
            <ac:picMk id="20" creationId="{2AA64D45-1D43-EFF1-8CA4-9AB7FA104153}"/>
          </ac:picMkLst>
        </pc:picChg>
      </pc:sldChg>
      <pc:sldChg chg="addSp delSp modSp add mod ord">
        <pc:chgData name="Марина Климова" userId="c0dd468b33eb9b6c" providerId="LiveId" clId="{7F0FE2BD-03EC-4FC1-BCB4-70D29706DDAD}" dt="2022-09-22T20:51:55.170" v="714" actId="1076"/>
        <pc:sldMkLst>
          <pc:docMk/>
          <pc:sldMk cId="3483857259" sldId="263"/>
        </pc:sldMkLst>
        <pc:spChg chg="mod">
          <ac:chgData name="Марина Климова" userId="c0dd468b33eb9b6c" providerId="LiveId" clId="{7F0FE2BD-03EC-4FC1-BCB4-70D29706DDAD}" dt="2022-09-22T20:50:40.500" v="702" actId="1076"/>
          <ac:spMkLst>
            <pc:docMk/>
            <pc:sldMk cId="3483857259" sldId="263"/>
            <ac:spMk id="2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20:51:55.170" v="714" actId="1076"/>
          <ac:spMkLst>
            <pc:docMk/>
            <pc:sldMk cId="3483857259" sldId="263"/>
            <ac:spMk id="3" creationId="{00000000-0000-0000-0000-000000000000}"/>
          </ac:spMkLst>
        </pc:spChg>
        <pc:spChg chg="mod">
          <ac:chgData name="Марина Климова" userId="c0dd468b33eb9b6c" providerId="LiveId" clId="{7F0FE2BD-03EC-4FC1-BCB4-70D29706DDAD}" dt="2022-09-22T20:51:16.114" v="708" actId="1076"/>
          <ac:spMkLst>
            <pc:docMk/>
            <pc:sldMk cId="3483857259" sldId="263"/>
            <ac:spMk id="5" creationId="{00000000-0000-0000-0000-000000000000}"/>
          </ac:spMkLst>
        </pc:spChg>
        <pc:picChg chg="add mod">
          <ac:chgData name="Марина Климова" userId="c0dd468b33eb9b6c" providerId="LiveId" clId="{7F0FE2BD-03EC-4FC1-BCB4-70D29706DDAD}" dt="2022-09-22T20:51:09.048" v="707" actId="14100"/>
          <ac:picMkLst>
            <pc:docMk/>
            <pc:sldMk cId="3483857259" sldId="263"/>
            <ac:picMk id="4" creationId="{B2F193AE-C6CD-92EE-2917-48B59690E80E}"/>
          </ac:picMkLst>
        </pc:picChg>
        <pc:picChg chg="add mod">
          <ac:chgData name="Марина Климова" userId="c0dd468b33eb9b6c" providerId="LiveId" clId="{7F0FE2BD-03EC-4FC1-BCB4-70D29706DDAD}" dt="2022-09-22T20:51:19.236" v="710" actId="1076"/>
          <ac:picMkLst>
            <pc:docMk/>
            <pc:sldMk cId="3483857259" sldId="263"/>
            <ac:picMk id="6" creationId="{7CA10CB9-D55F-F160-D638-9A416BBFD694}"/>
          </ac:picMkLst>
        </pc:picChg>
        <pc:picChg chg="add mod">
          <ac:chgData name="Марина Климова" userId="c0dd468b33eb9b6c" providerId="LiveId" clId="{7F0FE2BD-03EC-4FC1-BCB4-70D29706DDAD}" dt="2022-09-22T20:51:02.163" v="706" actId="1076"/>
          <ac:picMkLst>
            <pc:docMk/>
            <pc:sldMk cId="3483857259" sldId="263"/>
            <ac:picMk id="7" creationId="{B0871DFF-22A9-81B6-B771-147D4887E07C}"/>
          </ac:picMkLst>
        </pc:picChg>
        <pc:picChg chg="del mod">
          <ac:chgData name="Марина Климова" userId="c0dd468b33eb9b6c" providerId="LiveId" clId="{7F0FE2BD-03EC-4FC1-BCB4-70D29706DDAD}" dt="2022-09-22T20:47:22.699" v="644" actId="478"/>
          <ac:picMkLst>
            <pc:docMk/>
            <pc:sldMk cId="3483857259" sldId="263"/>
            <ac:picMk id="22" creationId="{FE491767-DA62-EB06-FC4A-A30F2F4E6091}"/>
          </ac:picMkLst>
        </pc:picChg>
        <pc:picChg chg="del">
          <ac:chgData name="Марина Климова" userId="c0dd468b33eb9b6c" providerId="LiveId" clId="{7F0FE2BD-03EC-4FC1-BCB4-70D29706DDAD}" dt="2022-09-22T20:48:44.076" v="660" actId="478"/>
          <ac:picMkLst>
            <pc:docMk/>
            <pc:sldMk cId="3483857259" sldId="263"/>
            <ac:picMk id="23" creationId="{A0569CC6-652A-C9DA-2656-5204A167B75A}"/>
          </ac:picMkLst>
        </pc:picChg>
      </pc:sldChg>
    </pc:docChg>
  </pc:docChgLst>
  <pc:docChgLst>
    <pc:chgData name="Марина Климова" userId="c0dd468b33eb9b6c" providerId="LiveId" clId="{DCCFBAA0-DF76-4934-A2F7-D909064EC302}"/>
    <pc:docChg chg="undo custSel delSld modSld">
      <pc:chgData name="Марина Климова" userId="c0dd468b33eb9b6c" providerId="LiveId" clId="{DCCFBAA0-DF76-4934-A2F7-D909064EC302}" dt="2022-09-23T19:55:34.146" v="326"/>
      <pc:docMkLst>
        <pc:docMk/>
      </pc:docMkLst>
      <pc:sldChg chg="modSp mod">
        <pc:chgData name="Марина Климова" userId="c0dd468b33eb9b6c" providerId="LiveId" clId="{DCCFBAA0-DF76-4934-A2F7-D909064EC302}" dt="2022-09-23T05:12:05.786" v="21" actId="20577"/>
        <pc:sldMkLst>
          <pc:docMk/>
          <pc:sldMk cId="271096435" sldId="256"/>
        </pc:sldMkLst>
        <pc:spChg chg="mod">
          <ac:chgData name="Марина Климова" userId="c0dd468b33eb9b6c" providerId="LiveId" clId="{DCCFBAA0-DF76-4934-A2F7-D909064EC302}" dt="2022-09-23T05:12:05.786" v="21" actId="20577"/>
          <ac:spMkLst>
            <pc:docMk/>
            <pc:sldMk cId="271096435" sldId="256"/>
            <ac:spMk id="3" creationId="{00000000-0000-0000-0000-000000000000}"/>
          </ac:spMkLst>
        </pc:spChg>
      </pc:sldChg>
      <pc:sldChg chg="delSp modSp mod">
        <pc:chgData name="Марина Климова" userId="c0dd468b33eb9b6c" providerId="LiveId" clId="{DCCFBAA0-DF76-4934-A2F7-D909064EC302}" dt="2022-09-23T19:51:26.272" v="317"/>
        <pc:sldMkLst>
          <pc:docMk/>
          <pc:sldMk cId="2211459492" sldId="257"/>
        </pc:sldMkLst>
        <pc:spChg chg="mod">
          <ac:chgData name="Марина Климова" userId="c0dd468b33eb9b6c" providerId="LiveId" clId="{DCCFBAA0-DF76-4934-A2F7-D909064EC302}" dt="2022-09-23T06:42:48.099" v="282" actId="1076"/>
          <ac:spMkLst>
            <pc:docMk/>
            <pc:sldMk cId="2211459492" sldId="257"/>
            <ac:spMk id="4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19:50:05.351" v="309"/>
          <ac:spMkLst>
            <pc:docMk/>
            <pc:sldMk cId="2211459492" sldId="257"/>
            <ac:spMk id="33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19:50:40.961" v="313"/>
          <ac:spMkLst>
            <pc:docMk/>
            <pc:sldMk cId="2211459492" sldId="257"/>
            <ac:spMk id="34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19:50:57.846" v="315"/>
          <ac:spMkLst>
            <pc:docMk/>
            <pc:sldMk cId="2211459492" sldId="257"/>
            <ac:spMk id="35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19:50:24.626" v="311"/>
          <ac:spMkLst>
            <pc:docMk/>
            <pc:sldMk cId="2211459492" sldId="257"/>
            <ac:spMk id="36" creationId="{00000000-0000-0000-0000-000000000000}"/>
          </ac:spMkLst>
        </pc:spChg>
        <pc:spChg chg="del">
          <ac:chgData name="Марина Климова" userId="c0dd468b33eb9b6c" providerId="LiveId" clId="{DCCFBAA0-DF76-4934-A2F7-D909064EC302}" dt="2022-09-23T05:12:12.437" v="22" actId="478"/>
          <ac:spMkLst>
            <pc:docMk/>
            <pc:sldMk cId="2211459492" sldId="257"/>
            <ac:spMk id="37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19:51:26.272" v="317"/>
          <ac:spMkLst>
            <pc:docMk/>
            <pc:sldMk cId="2211459492" sldId="257"/>
            <ac:spMk id="38" creationId="{00000000-0000-0000-0000-000000000000}"/>
          </ac:spMkLst>
        </pc:spChg>
        <pc:picChg chg="mod">
          <ac:chgData name="Марина Климова" userId="c0dd468b33eb9b6c" providerId="LiveId" clId="{DCCFBAA0-DF76-4934-A2F7-D909064EC302}" dt="2022-09-23T19:50:49.607" v="314"/>
          <ac:picMkLst>
            <pc:docMk/>
            <pc:sldMk cId="2211459492" sldId="257"/>
            <ac:picMk id="23" creationId="{00000000-0000-0000-0000-000000000000}"/>
          </ac:picMkLst>
        </pc:picChg>
        <pc:picChg chg="del">
          <ac:chgData name="Марина Климова" userId="c0dd468b33eb9b6c" providerId="LiveId" clId="{DCCFBAA0-DF76-4934-A2F7-D909064EC302}" dt="2022-09-23T05:12:14.212" v="23" actId="478"/>
          <ac:picMkLst>
            <pc:docMk/>
            <pc:sldMk cId="2211459492" sldId="257"/>
            <ac:picMk id="24" creationId="{00000000-0000-0000-0000-000000000000}"/>
          </ac:picMkLst>
        </pc:picChg>
        <pc:picChg chg="mod">
          <ac:chgData name="Марина Климова" userId="c0dd468b33eb9b6c" providerId="LiveId" clId="{DCCFBAA0-DF76-4934-A2F7-D909064EC302}" dt="2022-09-23T19:51:09.601" v="316"/>
          <ac:picMkLst>
            <pc:docMk/>
            <pc:sldMk cId="2211459492" sldId="257"/>
            <ac:picMk id="29" creationId="{00000000-0000-0000-0000-000000000000}"/>
          </ac:picMkLst>
        </pc:picChg>
        <pc:picChg chg="mod">
          <ac:chgData name="Марина Климова" userId="c0dd468b33eb9b6c" providerId="LiveId" clId="{DCCFBAA0-DF76-4934-A2F7-D909064EC302}" dt="2022-09-23T19:49:54.747" v="308"/>
          <ac:picMkLst>
            <pc:docMk/>
            <pc:sldMk cId="2211459492" sldId="257"/>
            <ac:picMk id="30" creationId="{00000000-0000-0000-0000-000000000000}"/>
          </ac:picMkLst>
        </pc:picChg>
        <pc:picChg chg="mod">
          <ac:chgData name="Марина Климова" userId="c0dd468b33eb9b6c" providerId="LiveId" clId="{DCCFBAA0-DF76-4934-A2F7-D909064EC302}" dt="2022-09-23T19:50:14.622" v="310"/>
          <ac:picMkLst>
            <pc:docMk/>
            <pc:sldMk cId="2211459492" sldId="257"/>
            <ac:picMk id="31" creationId="{00000000-0000-0000-0000-000000000000}"/>
          </ac:picMkLst>
        </pc:picChg>
        <pc:picChg chg="mod">
          <ac:chgData name="Марина Климова" userId="c0dd468b33eb9b6c" providerId="LiveId" clId="{DCCFBAA0-DF76-4934-A2F7-D909064EC302}" dt="2022-09-23T19:50:34.087" v="312"/>
          <ac:picMkLst>
            <pc:docMk/>
            <pc:sldMk cId="2211459492" sldId="257"/>
            <ac:picMk id="32" creationId="{00000000-0000-0000-0000-000000000000}"/>
          </ac:picMkLst>
        </pc:picChg>
      </pc:sldChg>
      <pc:sldChg chg="addSp delSp modSp mod">
        <pc:chgData name="Марина Климова" userId="c0dd468b33eb9b6c" providerId="LiveId" clId="{DCCFBAA0-DF76-4934-A2F7-D909064EC302}" dt="2022-09-23T19:54:35.321" v="325"/>
        <pc:sldMkLst>
          <pc:docMk/>
          <pc:sldMk cId="1172155481" sldId="258"/>
        </pc:sldMkLst>
        <pc:spChg chg="mod">
          <ac:chgData name="Марина Климова" userId="c0dd468b33eb9b6c" providerId="LiveId" clId="{DCCFBAA0-DF76-4934-A2F7-D909064EC302}" dt="2022-09-23T06:29:38.583" v="235" actId="1076"/>
          <ac:spMkLst>
            <pc:docMk/>
            <pc:sldMk cId="1172155481" sldId="258"/>
            <ac:spMk id="2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06:29:20.320" v="229" actId="1076"/>
          <ac:spMkLst>
            <pc:docMk/>
            <pc:sldMk cId="1172155481" sldId="258"/>
            <ac:spMk id="5" creationId="{00000000-0000-0000-0000-000000000000}"/>
          </ac:spMkLst>
        </pc:spChg>
        <pc:spChg chg="add mod">
          <ac:chgData name="Марина Климова" userId="c0dd468b33eb9b6c" providerId="LiveId" clId="{DCCFBAA0-DF76-4934-A2F7-D909064EC302}" dt="2022-09-23T06:28:57.714" v="221" actId="1076"/>
          <ac:spMkLst>
            <pc:docMk/>
            <pc:sldMk cId="1172155481" sldId="258"/>
            <ac:spMk id="10" creationId="{FEF44B23-6A25-7589-CCBC-87D6412DEA04}"/>
          </ac:spMkLst>
        </pc:spChg>
        <pc:spChg chg="mod">
          <ac:chgData name="Марина Климова" userId="c0dd468b33eb9b6c" providerId="LiveId" clId="{DCCFBAA0-DF76-4934-A2F7-D909064EC302}" dt="2022-09-23T06:29:10.929" v="226" actId="1076"/>
          <ac:spMkLst>
            <pc:docMk/>
            <pc:sldMk cId="1172155481" sldId="258"/>
            <ac:spMk id="20" creationId="{E939A973-3CA5-5F40-0A9A-7B394FC13367}"/>
          </ac:spMkLst>
        </pc:spChg>
        <pc:picChg chg="add mod">
          <ac:chgData name="Марина Климова" userId="c0dd468b33eb9b6c" providerId="LiveId" clId="{DCCFBAA0-DF76-4934-A2F7-D909064EC302}" dt="2022-09-23T06:29:27.424" v="232" actId="1076"/>
          <ac:picMkLst>
            <pc:docMk/>
            <pc:sldMk cId="1172155481" sldId="258"/>
            <ac:picMk id="4" creationId="{D9CB55DB-2592-69E0-90CB-ACC53504A52E}"/>
          </ac:picMkLst>
        </pc:picChg>
        <pc:picChg chg="add mod">
          <ac:chgData name="Марина Климова" userId="c0dd468b33eb9b6c" providerId="LiveId" clId="{DCCFBAA0-DF76-4934-A2F7-D909064EC302}" dt="2022-09-23T19:53:26.406" v="322"/>
          <ac:picMkLst>
            <pc:docMk/>
            <pc:sldMk cId="1172155481" sldId="258"/>
            <ac:picMk id="6" creationId="{CA97F8AB-7BF0-176A-3530-124C16AD9165}"/>
          </ac:picMkLst>
        </pc:picChg>
        <pc:picChg chg="add mod">
          <ac:chgData name="Марина Климова" userId="c0dd468b33eb9b6c" providerId="LiveId" clId="{DCCFBAA0-DF76-4934-A2F7-D909064EC302}" dt="2022-09-23T19:54:35.321" v="325"/>
          <ac:picMkLst>
            <pc:docMk/>
            <pc:sldMk cId="1172155481" sldId="258"/>
            <ac:picMk id="7" creationId="{6B0789FF-0AAB-E636-A3A5-43A59E6ECFB4}"/>
          </ac:picMkLst>
        </pc:picChg>
        <pc:picChg chg="add mod">
          <ac:chgData name="Марина Климова" userId="c0dd468b33eb9b6c" providerId="LiveId" clId="{DCCFBAA0-DF76-4934-A2F7-D909064EC302}" dt="2022-09-23T19:53:55.301" v="323"/>
          <ac:picMkLst>
            <pc:docMk/>
            <pc:sldMk cId="1172155481" sldId="258"/>
            <ac:picMk id="11" creationId="{F44A597D-C667-E11E-EF96-643DF09C8FD8}"/>
          </ac:picMkLst>
        </pc:picChg>
        <pc:picChg chg="del">
          <ac:chgData name="Марина Климова" userId="c0dd468b33eb9b6c" providerId="LiveId" clId="{DCCFBAA0-DF76-4934-A2F7-D909064EC302}" dt="2022-09-23T06:17:15.079" v="102" actId="478"/>
          <ac:picMkLst>
            <pc:docMk/>
            <pc:sldMk cId="1172155481" sldId="258"/>
            <ac:picMk id="14" creationId="{C847EAC2-7547-72DA-CFF8-D606B53EA76E}"/>
          </ac:picMkLst>
        </pc:picChg>
        <pc:picChg chg="del">
          <ac:chgData name="Марина Климова" userId="c0dd468b33eb9b6c" providerId="LiveId" clId="{DCCFBAA0-DF76-4934-A2F7-D909064EC302}" dt="2022-09-23T06:16:50.524" v="98" actId="478"/>
          <ac:picMkLst>
            <pc:docMk/>
            <pc:sldMk cId="1172155481" sldId="258"/>
            <ac:picMk id="16" creationId="{81B9D3A1-0C6B-E7E7-FE24-8204EADFB5A7}"/>
          </ac:picMkLst>
        </pc:picChg>
      </pc:sldChg>
      <pc:sldChg chg="addSp delSp modSp mod">
        <pc:chgData name="Марина Климова" userId="c0dd468b33eb9b6c" providerId="LiveId" clId="{DCCFBAA0-DF76-4934-A2F7-D909064EC302}" dt="2022-09-23T19:52:49.379" v="321"/>
        <pc:sldMkLst>
          <pc:docMk/>
          <pc:sldMk cId="3772854931" sldId="259"/>
        </pc:sldMkLst>
        <pc:spChg chg="mod">
          <ac:chgData name="Марина Климова" userId="c0dd468b33eb9b6c" providerId="LiveId" clId="{DCCFBAA0-DF76-4934-A2F7-D909064EC302}" dt="2022-09-23T06:18:56.143" v="125" actId="1076"/>
          <ac:spMkLst>
            <pc:docMk/>
            <pc:sldMk cId="3772854931" sldId="259"/>
            <ac:spMk id="3" creationId="{00000000-0000-0000-0000-000000000000}"/>
          </ac:spMkLst>
        </pc:spChg>
        <pc:spChg chg="add del">
          <ac:chgData name="Марина Климова" userId="c0dd468b33eb9b6c" providerId="LiveId" clId="{DCCFBAA0-DF76-4934-A2F7-D909064EC302}" dt="2022-09-23T06:11:08.652" v="25" actId="22"/>
          <ac:spMkLst>
            <pc:docMk/>
            <pc:sldMk cId="3772854931" sldId="259"/>
            <ac:spMk id="4" creationId="{E3387D95-6211-B4A1-7709-1A0CCF862D0D}"/>
          </ac:spMkLst>
        </pc:spChg>
        <pc:spChg chg="add del mod">
          <ac:chgData name="Марина Климова" userId="c0dd468b33eb9b6c" providerId="LiveId" clId="{DCCFBAA0-DF76-4934-A2F7-D909064EC302}" dt="2022-09-23T19:52:15.789" v="320" actId="1076"/>
          <ac:spMkLst>
            <pc:docMk/>
            <pc:sldMk cId="3772854931" sldId="259"/>
            <ac:spMk id="8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06:16:13.795" v="93" actId="1076"/>
          <ac:spMkLst>
            <pc:docMk/>
            <pc:sldMk cId="3772854931" sldId="259"/>
            <ac:spMk id="9" creationId="{00000000-0000-0000-0000-000000000000}"/>
          </ac:spMkLst>
        </pc:spChg>
        <pc:spChg chg="del">
          <ac:chgData name="Марина Климова" userId="c0dd468b33eb9b6c" providerId="LiveId" clId="{DCCFBAA0-DF76-4934-A2F7-D909064EC302}" dt="2022-09-23T06:13:37.041" v="54" actId="478"/>
          <ac:spMkLst>
            <pc:docMk/>
            <pc:sldMk cId="3772854931" sldId="259"/>
            <ac:spMk id="10" creationId="{00000000-0000-0000-0000-000000000000}"/>
          </ac:spMkLst>
        </pc:spChg>
        <pc:spChg chg="del">
          <ac:chgData name="Марина Климова" userId="c0dd468b33eb9b6c" providerId="LiveId" clId="{DCCFBAA0-DF76-4934-A2F7-D909064EC302}" dt="2022-09-23T06:13:35.521" v="53" actId="21"/>
          <ac:spMkLst>
            <pc:docMk/>
            <pc:sldMk cId="3772854931" sldId="259"/>
            <ac:spMk id="11" creationId="{00000000-0000-0000-0000-000000000000}"/>
          </ac:spMkLst>
        </pc:spChg>
        <pc:spChg chg="del mod">
          <ac:chgData name="Марина Климова" userId="c0dd468b33eb9b6c" providerId="LiveId" clId="{DCCFBAA0-DF76-4934-A2F7-D909064EC302}" dt="2022-09-23T06:13:41.063" v="58" actId="478"/>
          <ac:spMkLst>
            <pc:docMk/>
            <pc:sldMk cId="3772854931" sldId="259"/>
            <ac:spMk id="21" creationId="{067454BC-A011-49C8-A35C-CAF82B7591F7}"/>
          </ac:spMkLst>
        </pc:spChg>
        <pc:picChg chg="add del mod">
          <ac:chgData name="Марина Климова" userId="c0dd468b33eb9b6c" providerId="LiveId" clId="{DCCFBAA0-DF76-4934-A2F7-D909064EC302}" dt="2022-09-23T06:13:44.558" v="60" actId="478"/>
          <ac:picMkLst>
            <pc:docMk/>
            <pc:sldMk cId="3772854931" sldId="259"/>
            <ac:picMk id="5" creationId="{E3AA0258-1D8D-5305-ECD2-BA0B550D0CF3}"/>
          </ac:picMkLst>
        </pc:picChg>
        <pc:picChg chg="add mod">
          <ac:chgData name="Марина Климова" userId="c0dd468b33eb9b6c" providerId="LiveId" clId="{DCCFBAA0-DF76-4934-A2F7-D909064EC302}" dt="2022-09-23T19:52:49.379" v="321"/>
          <ac:picMkLst>
            <pc:docMk/>
            <pc:sldMk cId="3772854931" sldId="259"/>
            <ac:picMk id="6" creationId="{46733958-923C-0588-188A-7FA657D58FC5}"/>
          </ac:picMkLst>
        </pc:picChg>
        <pc:picChg chg="del">
          <ac:chgData name="Марина Климова" userId="c0dd468b33eb9b6c" providerId="LiveId" clId="{DCCFBAA0-DF76-4934-A2F7-D909064EC302}" dt="2022-09-23T06:12:10.631" v="39" actId="478"/>
          <ac:picMkLst>
            <pc:docMk/>
            <pc:sldMk cId="3772854931" sldId="259"/>
            <ac:picMk id="14" creationId="{6EAB11EF-B668-83E5-8C61-EE7C00AC2DB0}"/>
          </ac:picMkLst>
        </pc:picChg>
        <pc:picChg chg="del">
          <ac:chgData name="Марина Климова" userId="c0dd468b33eb9b6c" providerId="LiveId" clId="{DCCFBAA0-DF76-4934-A2F7-D909064EC302}" dt="2022-09-23T06:12:41.958" v="47" actId="478"/>
          <ac:picMkLst>
            <pc:docMk/>
            <pc:sldMk cId="3772854931" sldId="259"/>
            <ac:picMk id="15" creationId="{4A27EAB4-FA26-6DC6-A378-AB27CCDA9B08}"/>
          </ac:picMkLst>
        </pc:picChg>
        <pc:picChg chg="del">
          <ac:chgData name="Марина Климова" userId="c0dd468b33eb9b6c" providerId="LiveId" clId="{DCCFBAA0-DF76-4934-A2F7-D909064EC302}" dt="2022-09-23T06:13:37.791" v="55" actId="478"/>
          <ac:picMkLst>
            <pc:docMk/>
            <pc:sldMk cId="3772854931" sldId="259"/>
            <ac:picMk id="16" creationId="{E6CF4B47-7421-0075-BF15-05A97F6224D9}"/>
          </ac:picMkLst>
        </pc:picChg>
        <pc:picChg chg="del mod">
          <ac:chgData name="Марина Климова" userId="c0dd468b33eb9b6c" providerId="LiveId" clId="{DCCFBAA0-DF76-4934-A2F7-D909064EC302}" dt="2022-09-23T06:13:31.827" v="52" actId="478"/>
          <ac:picMkLst>
            <pc:docMk/>
            <pc:sldMk cId="3772854931" sldId="259"/>
            <ac:picMk id="17" creationId="{22180FD8-19AC-6FFC-46D1-B66F138E5BC6}"/>
          </ac:picMkLst>
        </pc:picChg>
        <pc:picChg chg="add del">
          <ac:chgData name="Марина Климова" userId="c0dd468b33eb9b6c" providerId="LiveId" clId="{DCCFBAA0-DF76-4934-A2F7-D909064EC302}" dt="2022-09-23T06:12:33.670" v="42" actId="22"/>
          <ac:picMkLst>
            <pc:docMk/>
            <pc:sldMk cId="3772854931" sldId="259"/>
            <ac:picMk id="18" creationId="{FA8CB96E-19D8-89B3-1949-A33063EF642D}"/>
          </ac:picMkLst>
        </pc:picChg>
        <pc:picChg chg="add mod">
          <ac:chgData name="Марина Климова" userId="c0dd468b33eb9b6c" providerId="LiveId" clId="{DCCFBAA0-DF76-4934-A2F7-D909064EC302}" dt="2022-09-23T19:52:10.497" v="318"/>
          <ac:picMkLst>
            <pc:docMk/>
            <pc:sldMk cId="3772854931" sldId="259"/>
            <ac:picMk id="19" creationId="{9D6F7100-844E-E893-312B-82D1257DF44D}"/>
          </ac:picMkLst>
        </pc:picChg>
        <pc:picChg chg="del">
          <ac:chgData name="Марина Климова" userId="c0dd468b33eb9b6c" providerId="LiveId" clId="{DCCFBAA0-DF76-4934-A2F7-D909064EC302}" dt="2022-09-23T06:13:38.498" v="56" actId="478"/>
          <ac:picMkLst>
            <pc:docMk/>
            <pc:sldMk cId="3772854931" sldId="259"/>
            <ac:picMk id="22" creationId="{39CC0600-AFDB-52BB-5ECF-7B9E21E25EFD}"/>
          </ac:picMkLst>
        </pc:picChg>
        <pc:picChg chg="del">
          <ac:chgData name="Марина Климова" userId="c0dd468b33eb9b6c" providerId="LiveId" clId="{DCCFBAA0-DF76-4934-A2F7-D909064EC302}" dt="2022-09-23T06:14:09.179" v="70" actId="478"/>
          <ac:picMkLst>
            <pc:docMk/>
            <pc:sldMk cId="3772854931" sldId="259"/>
            <ac:picMk id="23" creationId="{25240981-9612-A54F-43BE-C449BC980A4D}"/>
          </ac:picMkLst>
        </pc:picChg>
        <pc:picChg chg="del">
          <ac:chgData name="Марина Климова" userId="c0dd468b33eb9b6c" providerId="LiveId" clId="{DCCFBAA0-DF76-4934-A2F7-D909064EC302}" dt="2022-09-23T06:12:12.957" v="40" actId="478"/>
          <ac:picMkLst>
            <pc:docMk/>
            <pc:sldMk cId="3772854931" sldId="259"/>
            <ac:picMk id="24" creationId="{63430594-9BAC-6E03-958F-25BA2FE8E52B}"/>
          </ac:picMkLst>
        </pc:picChg>
      </pc:sldChg>
      <pc:sldChg chg="addSp delSp modSp mod">
        <pc:chgData name="Марина Климова" userId="c0dd468b33eb9b6c" providerId="LiveId" clId="{DCCFBAA0-DF76-4934-A2F7-D909064EC302}" dt="2022-09-23T06:23:55.091" v="181" actId="1076"/>
        <pc:sldMkLst>
          <pc:docMk/>
          <pc:sldMk cId="340081548" sldId="260"/>
        </pc:sldMkLst>
        <pc:spChg chg="mod">
          <ac:chgData name="Марина Климова" userId="c0dd468b33eb9b6c" providerId="LiveId" clId="{DCCFBAA0-DF76-4934-A2F7-D909064EC302}" dt="2022-09-23T06:20:21.940" v="143" actId="1076"/>
          <ac:spMkLst>
            <pc:docMk/>
            <pc:sldMk cId="340081548" sldId="260"/>
            <ac:spMk id="2" creationId="{00000000-0000-0000-0000-000000000000}"/>
          </ac:spMkLst>
        </pc:spChg>
        <pc:spChg chg="del mod">
          <ac:chgData name="Марина Климова" userId="c0dd468b33eb9b6c" providerId="LiveId" clId="{DCCFBAA0-DF76-4934-A2F7-D909064EC302}" dt="2022-09-23T06:19:55.182" v="138"/>
          <ac:spMkLst>
            <pc:docMk/>
            <pc:sldMk cId="340081548" sldId="260"/>
            <ac:spMk id="3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06:22:37.670" v="154" actId="1076"/>
          <ac:spMkLst>
            <pc:docMk/>
            <pc:sldMk cId="340081548" sldId="260"/>
            <ac:spMk id="5" creationId="{00000000-0000-0000-0000-000000000000}"/>
          </ac:spMkLst>
        </pc:spChg>
        <pc:spChg chg="add mod">
          <ac:chgData name="Марина Климова" userId="c0dd468b33eb9b6c" providerId="LiveId" clId="{DCCFBAA0-DF76-4934-A2F7-D909064EC302}" dt="2022-09-23T06:23:44.083" v="180" actId="1076"/>
          <ac:spMkLst>
            <pc:docMk/>
            <pc:sldMk cId="340081548" sldId="260"/>
            <ac:spMk id="7" creationId="{2776050B-B375-849A-AB16-60ECFDCA45FE}"/>
          </ac:spMkLst>
        </pc:spChg>
        <pc:picChg chg="add mod">
          <ac:chgData name="Марина Климова" userId="c0dd468b33eb9b6c" providerId="LiveId" clId="{DCCFBAA0-DF76-4934-A2F7-D909064EC302}" dt="2022-09-23T06:23:55.091" v="181" actId="1076"/>
          <ac:picMkLst>
            <pc:docMk/>
            <pc:sldMk cId="340081548" sldId="260"/>
            <ac:picMk id="4" creationId="{98DD399C-AD71-2209-E022-15671F0C8EAC}"/>
          </ac:picMkLst>
        </pc:picChg>
        <pc:picChg chg="add mod">
          <ac:chgData name="Марина Климова" userId="c0dd468b33eb9b6c" providerId="LiveId" clId="{DCCFBAA0-DF76-4934-A2F7-D909064EC302}" dt="2022-09-23T06:23:41.039" v="179" actId="1076"/>
          <ac:picMkLst>
            <pc:docMk/>
            <pc:sldMk cId="340081548" sldId="260"/>
            <ac:picMk id="6" creationId="{7518CE24-DB93-A8E1-5CE0-F09E8254D0FE}"/>
          </ac:picMkLst>
        </pc:picChg>
        <pc:picChg chg="del">
          <ac:chgData name="Марина Климова" userId="c0dd468b33eb9b6c" providerId="LiveId" clId="{DCCFBAA0-DF76-4934-A2F7-D909064EC302}" dt="2022-09-23T06:19:37.559" v="131" actId="478"/>
          <ac:picMkLst>
            <pc:docMk/>
            <pc:sldMk cId="340081548" sldId="260"/>
            <ac:picMk id="22" creationId="{FE491767-DA62-EB06-FC4A-A30F2F4E6091}"/>
          </ac:picMkLst>
        </pc:picChg>
        <pc:picChg chg="del">
          <ac:chgData name="Марина Климова" userId="c0dd468b33eb9b6c" providerId="LiveId" clId="{DCCFBAA0-DF76-4934-A2F7-D909064EC302}" dt="2022-09-23T06:19:41.579" v="133" actId="478"/>
          <ac:picMkLst>
            <pc:docMk/>
            <pc:sldMk cId="340081548" sldId="260"/>
            <ac:picMk id="23" creationId="{A0569CC6-652A-C9DA-2656-5204A167B75A}"/>
          </ac:picMkLst>
        </pc:picChg>
      </pc:sldChg>
      <pc:sldChg chg="addSp delSp modSp mod">
        <pc:chgData name="Марина Климова" userId="c0dd468b33eb9b6c" providerId="LiveId" clId="{DCCFBAA0-DF76-4934-A2F7-D909064EC302}" dt="2022-09-23T06:41:27.016" v="279" actId="1076"/>
        <pc:sldMkLst>
          <pc:docMk/>
          <pc:sldMk cId="3365950330" sldId="261"/>
        </pc:sldMkLst>
        <pc:spChg chg="mod">
          <ac:chgData name="Марина Климова" userId="c0dd468b33eb9b6c" providerId="LiveId" clId="{DCCFBAA0-DF76-4934-A2F7-D909064EC302}" dt="2022-09-23T06:41:27.016" v="279" actId="1076"/>
          <ac:spMkLst>
            <pc:docMk/>
            <pc:sldMk cId="3365950330" sldId="261"/>
            <ac:spMk id="2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06:41:07.751" v="277" actId="1076"/>
          <ac:spMkLst>
            <pc:docMk/>
            <pc:sldMk cId="3365950330" sldId="261"/>
            <ac:spMk id="3" creationId="{00000000-0000-0000-0000-000000000000}"/>
          </ac:spMkLst>
        </pc:spChg>
        <pc:spChg chg="del">
          <ac:chgData name="Марина Климова" userId="c0dd468b33eb9b6c" providerId="LiveId" clId="{DCCFBAA0-DF76-4934-A2F7-D909064EC302}" dt="2022-09-23T06:39:53.654" v="250" actId="21"/>
          <ac:spMkLst>
            <pc:docMk/>
            <pc:sldMk cId="3365950330" sldId="261"/>
            <ac:spMk id="5" creationId="{00000000-0000-0000-0000-000000000000}"/>
          </ac:spMkLst>
        </pc:spChg>
        <pc:spChg chg="del">
          <ac:chgData name="Марина Климова" userId="c0dd468b33eb9b6c" providerId="LiveId" clId="{DCCFBAA0-DF76-4934-A2F7-D909064EC302}" dt="2022-09-23T06:39:44.898" v="247" actId="478"/>
          <ac:spMkLst>
            <pc:docMk/>
            <pc:sldMk cId="3365950330" sldId="261"/>
            <ac:spMk id="10" creationId="{9195C2C4-2590-4082-EB51-9ECD6A7B09AE}"/>
          </ac:spMkLst>
        </pc:spChg>
        <pc:spChg chg="del">
          <ac:chgData name="Марина Климова" userId="c0dd468b33eb9b6c" providerId="LiveId" clId="{DCCFBAA0-DF76-4934-A2F7-D909064EC302}" dt="2022-09-23T06:39:40.908" v="246" actId="478"/>
          <ac:spMkLst>
            <pc:docMk/>
            <pc:sldMk cId="3365950330" sldId="261"/>
            <ac:spMk id="15" creationId="{5ADA8149-145D-9D05-5829-851BA311A368}"/>
          </ac:spMkLst>
        </pc:spChg>
        <pc:spChg chg="mod">
          <ac:chgData name="Марина Климова" userId="c0dd468b33eb9b6c" providerId="LiveId" clId="{DCCFBAA0-DF76-4934-A2F7-D909064EC302}" dt="2022-09-23T06:40:54.077" v="273" actId="1076"/>
          <ac:spMkLst>
            <pc:docMk/>
            <pc:sldMk cId="3365950330" sldId="261"/>
            <ac:spMk id="19" creationId="{24D00D32-D9E2-3C40-BA18-40ADD298B495}"/>
          </ac:spMkLst>
        </pc:spChg>
        <pc:picChg chg="del">
          <ac:chgData name="Марина Климова" userId="c0dd468b33eb9b6c" providerId="LiveId" clId="{DCCFBAA0-DF76-4934-A2F7-D909064EC302}" dt="2022-09-23T06:39:32.645" v="244" actId="478"/>
          <ac:picMkLst>
            <pc:docMk/>
            <pc:sldMk cId="3365950330" sldId="261"/>
            <ac:picMk id="4" creationId="{A2AF3D74-6819-FFC2-69A4-C29F58334A2B}"/>
          </ac:picMkLst>
        </pc:picChg>
        <pc:picChg chg="del">
          <ac:chgData name="Марина Климова" userId="c0dd468b33eb9b6c" providerId="LiveId" clId="{DCCFBAA0-DF76-4934-A2F7-D909064EC302}" dt="2022-09-23T06:39:30.772" v="243" actId="478"/>
          <ac:picMkLst>
            <pc:docMk/>
            <pc:sldMk cId="3365950330" sldId="261"/>
            <ac:picMk id="6" creationId="{C04D1843-95E5-4FEF-0453-2DF0C1CC08E9}"/>
          </ac:picMkLst>
        </pc:picChg>
        <pc:picChg chg="add mod">
          <ac:chgData name="Марина Климова" userId="c0dd468b33eb9b6c" providerId="LiveId" clId="{DCCFBAA0-DF76-4934-A2F7-D909064EC302}" dt="2022-09-23T06:41:01.320" v="275" actId="1076"/>
          <ac:picMkLst>
            <pc:docMk/>
            <pc:sldMk cId="3365950330" sldId="261"/>
            <ac:picMk id="7" creationId="{B6B9389F-CA0A-F424-83C2-2CC9A40866F9}"/>
          </ac:picMkLst>
        </pc:picChg>
        <pc:picChg chg="del">
          <ac:chgData name="Марина Климова" userId="c0dd468b33eb9b6c" providerId="LiveId" clId="{DCCFBAA0-DF76-4934-A2F7-D909064EC302}" dt="2022-09-23T06:39:48.364" v="249" actId="478"/>
          <ac:picMkLst>
            <pc:docMk/>
            <pc:sldMk cId="3365950330" sldId="261"/>
            <ac:picMk id="11" creationId="{1E349D51-7A57-95E5-2C44-C4D6BB19A7C9}"/>
          </ac:picMkLst>
        </pc:picChg>
        <pc:picChg chg="del">
          <ac:chgData name="Марина Климова" userId="c0dd468b33eb9b6c" providerId="LiveId" clId="{DCCFBAA0-DF76-4934-A2F7-D909064EC302}" dt="2022-09-23T06:39:35.133" v="245" actId="478"/>
          <ac:picMkLst>
            <pc:docMk/>
            <pc:sldMk cId="3365950330" sldId="261"/>
            <ac:picMk id="16" creationId="{2DC9A835-8832-BD5E-35F2-530EE52DF746}"/>
          </ac:picMkLst>
        </pc:picChg>
        <pc:picChg chg="mod">
          <ac:chgData name="Марина Климова" userId="c0dd468b33eb9b6c" providerId="LiveId" clId="{DCCFBAA0-DF76-4934-A2F7-D909064EC302}" dt="2022-09-23T06:40:55.784" v="274" actId="1076"/>
          <ac:picMkLst>
            <pc:docMk/>
            <pc:sldMk cId="3365950330" sldId="261"/>
            <ac:picMk id="20" creationId="{2AA64D45-1D43-EFF1-8CA4-9AB7FA104153}"/>
          </ac:picMkLst>
        </pc:picChg>
      </pc:sldChg>
      <pc:sldChg chg="del">
        <pc:chgData name="Марина Климова" userId="c0dd468b33eb9b6c" providerId="LiveId" clId="{DCCFBAA0-DF76-4934-A2F7-D909064EC302}" dt="2022-09-23T06:42:32.274" v="280" actId="2696"/>
        <pc:sldMkLst>
          <pc:docMk/>
          <pc:sldMk cId="2212419845" sldId="262"/>
        </pc:sldMkLst>
      </pc:sldChg>
      <pc:sldChg chg="addSp delSp modSp mod">
        <pc:chgData name="Марина Климова" userId="c0dd468b33eb9b6c" providerId="LiveId" clId="{DCCFBAA0-DF76-4934-A2F7-D909064EC302}" dt="2022-09-23T19:55:34.146" v="326"/>
        <pc:sldMkLst>
          <pc:docMk/>
          <pc:sldMk cId="3483857259" sldId="263"/>
        </pc:sldMkLst>
        <pc:spChg chg="mod">
          <ac:chgData name="Марина Климова" userId="c0dd468b33eb9b6c" providerId="LiveId" clId="{DCCFBAA0-DF76-4934-A2F7-D909064EC302}" dt="2022-09-23T06:45:46.958" v="307" actId="1076"/>
          <ac:spMkLst>
            <pc:docMk/>
            <pc:sldMk cId="3483857259" sldId="263"/>
            <ac:spMk id="2" creationId="{00000000-0000-0000-0000-000000000000}"/>
          </ac:spMkLst>
        </pc:spChg>
        <pc:spChg chg="del mod">
          <ac:chgData name="Марина Климова" userId="c0dd468b33eb9b6c" providerId="LiveId" clId="{DCCFBAA0-DF76-4934-A2F7-D909064EC302}" dt="2022-09-23T06:43:45.659" v="291" actId="21"/>
          <ac:spMkLst>
            <pc:docMk/>
            <pc:sldMk cId="3483857259" sldId="263"/>
            <ac:spMk id="3" creationId="{00000000-0000-0000-0000-000000000000}"/>
          </ac:spMkLst>
        </pc:spChg>
        <pc:spChg chg="mod">
          <ac:chgData name="Марина Климова" userId="c0dd468b33eb9b6c" providerId="LiveId" clId="{DCCFBAA0-DF76-4934-A2F7-D909064EC302}" dt="2022-09-23T06:45:27.454" v="304" actId="1076"/>
          <ac:spMkLst>
            <pc:docMk/>
            <pc:sldMk cId="3483857259" sldId="263"/>
            <ac:spMk id="5" creationId="{00000000-0000-0000-0000-000000000000}"/>
          </ac:spMkLst>
        </pc:spChg>
        <pc:picChg chg="del">
          <ac:chgData name="Марина Климова" userId="c0dd468b33eb9b6c" providerId="LiveId" clId="{DCCFBAA0-DF76-4934-A2F7-D909064EC302}" dt="2022-09-23T06:43:40.347" v="288" actId="478"/>
          <ac:picMkLst>
            <pc:docMk/>
            <pc:sldMk cId="3483857259" sldId="263"/>
            <ac:picMk id="4" creationId="{B2F193AE-C6CD-92EE-2917-48B59690E80E}"/>
          </ac:picMkLst>
        </pc:picChg>
        <pc:picChg chg="del">
          <ac:chgData name="Марина Климова" userId="c0dd468b33eb9b6c" providerId="LiveId" clId="{DCCFBAA0-DF76-4934-A2F7-D909064EC302}" dt="2022-09-23T06:43:38.574" v="287" actId="478"/>
          <ac:picMkLst>
            <pc:docMk/>
            <pc:sldMk cId="3483857259" sldId="263"/>
            <ac:picMk id="6" creationId="{7CA10CB9-D55F-F160-D638-9A416BBFD694}"/>
          </ac:picMkLst>
        </pc:picChg>
        <pc:picChg chg="del">
          <ac:chgData name="Марина Климова" userId="c0dd468b33eb9b6c" providerId="LiveId" clId="{DCCFBAA0-DF76-4934-A2F7-D909064EC302}" dt="2022-09-23T06:43:41.940" v="289" actId="478"/>
          <ac:picMkLst>
            <pc:docMk/>
            <pc:sldMk cId="3483857259" sldId="263"/>
            <ac:picMk id="7" creationId="{B0871DFF-22A9-81B6-B771-147D4887E07C}"/>
          </ac:picMkLst>
        </pc:picChg>
        <pc:picChg chg="add mod">
          <ac:chgData name="Марина Климова" userId="c0dd468b33eb9b6c" providerId="LiveId" clId="{DCCFBAA0-DF76-4934-A2F7-D909064EC302}" dt="2022-09-23T19:55:34.146" v="326"/>
          <ac:picMkLst>
            <pc:docMk/>
            <pc:sldMk cId="3483857259" sldId="263"/>
            <ac:picMk id="8" creationId="{FAC28F8F-1759-B988-F95A-92D115B7E7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4731C-4C91-453D-BA36-8E5E3526D98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D134-0D85-4E19-B8DB-1065921F8E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98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425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D134-0D85-4E19-B8DB-1065921F8E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15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68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86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78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7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88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8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97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87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36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15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30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72F3F-2C6B-41AD-9D06-4F826825EC6F}" type="datetimeFigureOut">
              <a:rPr lang="ru-RU" smtClean="0"/>
              <a:t>24.09.2022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67D9D-DC12-4ABE-A5A9-DA0AFFB6FB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643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4.xml"/><Relationship Id="rId7" Type="http://schemas.openxmlformats.org/officeDocument/2006/relationships/image" Target="../media/image3.jpeg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5.jpeg"/><Relationship Id="rId5" Type="http://schemas.openxmlformats.org/officeDocument/2006/relationships/image" Target="../media/image2.jpeg"/><Relationship Id="rId10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s://www.museum-tropinina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lumiere.ru/" TargetMode="Externa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natheatre.ru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ly.ru/" TargetMode="External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openxmlformats.org/officeDocument/2006/relationships/hyperlink" Target="https://gradskyhall.ru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msk.kolokol.schoo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83071"/>
            <a:ext cx="9144000" cy="2387600"/>
          </a:xfrm>
        </p:spPr>
        <p:txBody>
          <a:bodyPr>
            <a:normAutofit/>
          </a:bodyPr>
          <a:lstStyle/>
          <a:p>
            <a:r>
              <a:rPr lang="ru-RU" sz="9600" u="sng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Кольцевая линия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870671"/>
            <a:ext cx="9144000" cy="1655762"/>
          </a:xfrm>
        </p:spPr>
        <p:txBody>
          <a:bodyPr>
            <a:norm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Добрынинская</a:t>
            </a:r>
          </a:p>
        </p:txBody>
      </p:sp>
    </p:spTree>
    <p:extLst>
      <p:ext uri="{BB962C8B-B14F-4D97-AF65-F5344CB8AC3E}">
        <p14:creationId xmlns:p14="http://schemas.microsoft.com/office/powerpoint/2010/main" val="2710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656" y="138023"/>
            <a:ext cx="1910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Меню</a:t>
            </a:r>
          </a:p>
        </p:txBody>
      </p:sp>
      <p:sp>
        <p:nvSpPr>
          <p:cNvPr id="21" name="TextBox 20">
            <a:hlinkClick r:id="rId3" action="ppaction://hlinksldjump"/>
          </p:cNvPr>
          <p:cNvSpPr txBox="1"/>
          <p:nvPr/>
        </p:nvSpPr>
        <p:spPr>
          <a:xfrm>
            <a:off x="1716505" y="2448235"/>
            <a:ext cx="2550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3" name="Рисунок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1290217"/>
            <a:ext cx="3240000" cy="2314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Рисунок 2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76" y="4159955"/>
            <a:ext cx="3240000" cy="2314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Рисунок 2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1290217"/>
            <a:ext cx="3240000" cy="2315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Рисунок 3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6" y="4161504"/>
            <a:ext cx="3238847" cy="2313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Рисунок 3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2761234"/>
            <a:ext cx="3240000" cy="23142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TextBox 32">
            <a:hlinkClick r:id="rId8" action="ppaction://hlinksldjump"/>
          </p:cNvPr>
          <p:cNvSpPr txBox="1"/>
          <p:nvPr/>
        </p:nvSpPr>
        <p:spPr>
          <a:xfrm>
            <a:off x="632330" y="2402068"/>
            <a:ext cx="2310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Музеи</a:t>
            </a:r>
            <a:endParaRPr lang="ru-RU" sz="36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4" name="TextBox 33">
            <a:hlinkClick r:id="rId3" action="ppaction://hlinksldjump"/>
          </p:cNvPr>
          <p:cNvSpPr txBox="1"/>
          <p:nvPr/>
        </p:nvSpPr>
        <p:spPr>
          <a:xfrm>
            <a:off x="4507090" y="3911121"/>
            <a:ext cx="2558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Театры</a:t>
            </a:r>
          </a:p>
        </p:txBody>
      </p:sp>
      <p:sp>
        <p:nvSpPr>
          <p:cNvPr id="35" name="TextBox 34">
            <a:hlinkClick r:id="rId4" action="ppaction://hlinksldjump"/>
          </p:cNvPr>
          <p:cNvSpPr txBox="1"/>
          <p:nvPr/>
        </p:nvSpPr>
        <p:spPr>
          <a:xfrm>
            <a:off x="8409376" y="2448234"/>
            <a:ext cx="2903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Памятники</a:t>
            </a:r>
            <a:endParaRPr lang="ru-RU" sz="6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6" name="TextBox 35">
            <a:hlinkClick r:id="rId10" action="ppaction://hlinksldjump"/>
          </p:cNvPr>
          <p:cNvSpPr txBox="1"/>
          <p:nvPr/>
        </p:nvSpPr>
        <p:spPr>
          <a:xfrm>
            <a:off x="640350" y="5318116"/>
            <a:ext cx="2646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Храмы</a:t>
            </a:r>
          </a:p>
        </p:txBody>
      </p:sp>
      <p:sp>
        <p:nvSpPr>
          <p:cNvPr id="38" name="TextBox 37">
            <a:hlinkClick r:id="rId6" action="ppaction://hlinksldjump"/>
          </p:cNvPr>
          <p:cNvSpPr txBox="1"/>
          <p:nvPr/>
        </p:nvSpPr>
        <p:spPr>
          <a:xfrm>
            <a:off x="8409376" y="5317265"/>
            <a:ext cx="2518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Разное</a:t>
            </a:r>
          </a:p>
        </p:txBody>
      </p:sp>
    </p:spTree>
    <p:extLst>
      <p:ext uri="{BB962C8B-B14F-4D97-AF65-F5344CB8AC3E}">
        <p14:creationId xmlns:p14="http://schemas.microsoft.com/office/powerpoint/2010/main" val="221145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218556" y="0"/>
            <a:ext cx="17620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Музеи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26413" y="4913662"/>
            <a:ext cx="30004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Галерея Люмьер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5565" y="4913662"/>
            <a:ext cx="390299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Музей В.А. Тропинина и московских художников его времени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577" y="5358392"/>
            <a:ext cx="1069965" cy="9733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95552" y="614833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4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Рисунок 5">
            <a:hlinkClick r:id="rId5"/>
            <a:extLst>
              <a:ext uri="{FF2B5EF4-FFF2-40B4-BE49-F238E27FC236}">
                <a16:creationId xmlns="" xmlns:a16="http://schemas.microsoft.com/office/drawing/2014/main" id="{46733958-923C-0588-188A-7FA657D58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193" y="1440637"/>
            <a:ext cx="4882932" cy="3257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Рисунок 18">
            <a:hlinkClick r:id="rId7"/>
            <a:extLst>
              <a:ext uri="{FF2B5EF4-FFF2-40B4-BE49-F238E27FC236}">
                <a16:creationId xmlns="" xmlns:a16="http://schemas.microsoft.com/office/drawing/2014/main" id="{9D6F7100-844E-E893-312B-82D1257DF4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875" y="1440637"/>
            <a:ext cx="4886372" cy="32575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285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143" y="475754"/>
            <a:ext cx="222629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Театры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82853" y="4558689"/>
            <a:ext cx="383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83067" y="4558689"/>
            <a:ext cx="313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 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60536" y="3602536"/>
            <a:ext cx="3414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Государственный академический Малый театр России 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939A973-3CA5-5F40-0A9A-7B394FC13367}"/>
              </a:ext>
            </a:extLst>
          </p:cNvPr>
          <p:cNvSpPr txBox="1"/>
          <p:nvPr/>
        </p:nvSpPr>
        <p:spPr>
          <a:xfrm>
            <a:off x="8688905" y="3481471"/>
            <a:ext cx="24440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Московский театр Луны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9CB55DB-2592-69E0-90CB-ACC53504A5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" b="100000" l="0" r="100000">
                        <a14:foregroundMark x1="22957" y1="23289" x2="16472" y2="37575"/>
                        <a14:foregroundMark x1="23606" y1="39856" x2="25032" y2="41417"/>
                        <a14:backgroundMark x1="10506" y1="28451" x2="10506" y2="28451"/>
                        <a14:backgroundMark x1="13230" y1="15126" x2="13878" y2="23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19" y="4684102"/>
            <a:ext cx="416900" cy="450425"/>
          </a:xfrm>
          <a:prstGeom prst="rect">
            <a:avLst/>
          </a:prstGeom>
        </p:spPr>
      </p:pic>
      <p:pic>
        <p:nvPicPr>
          <p:cNvPr id="6" name="Рисунок 5">
            <a:hlinkClick r:id="rId6"/>
            <a:extLst>
              <a:ext uri="{FF2B5EF4-FFF2-40B4-BE49-F238E27FC236}">
                <a16:creationId xmlns="" xmlns:a16="http://schemas.microsoft.com/office/drawing/2014/main" id="{CA97F8AB-7BF0-176A-3530-124C16AD9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29" y="1055698"/>
            <a:ext cx="3863031" cy="25664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hlinkClick r:id="rId8"/>
            <a:extLst>
              <a:ext uri="{FF2B5EF4-FFF2-40B4-BE49-F238E27FC236}">
                <a16:creationId xmlns="" xmlns:a16="http://schemas.microsoft.com/office/drawing/2014/main" id="{6B0789FF-0AAB-E636-A3A5-43A59E6EC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9429" y="934907"/>
            <a:ext cx="3863031" cy="25664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EF44B23-6A25-7589-CCBC-87D6412DEA04}"/>
              </a:ext>
            </a:extLst>
          </p:cNvPr>
          <p:cNvSpPr txBox="1"/>
          <p:nvPr/>
        </p:nvSpPr>
        <p:spPr>
          <a:xfrm>
            <a:off x="3114219" y="6196489"/>
            <a:ext cx="6094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Театр Градский Холл</a:t>
            </a:r>
          </a:p>
        </p:txBody>
      </p:sp>
      <p:pic>
        <p:nvPicPr>
          <p:cNvPr id="11" name="Рисунок 10">
            <a:hlinkClick r:id="rId10"/>
            <a:extLst>
              <a:ext uri="{FF2B5EF4-FFF2-40B4-BE49-F238E27FC236}">
                <a16:creationId xmlns="" xmlns:a16="http://schemas.microsoft.com/office/drawing/2014/main" id="{F44A597D-C667-E11E-EF96-643DF09C8F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8760" y="3622141"/>
            <a:ext cx="3863031" cy="25743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721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4095" y="557786"/>
            <a:ext cx="3543809" cy="457668"/>
          </a:xfrm>
        </p:spPr>
        <p:txBody>
          <a:bodyPr>
            <a:normAutofit fontScale="90000"/>
          </a:bodyPr>
          <a:lstStyle/>
          <a:p>
            <a:r>
              <a:rPr lang="ru-RU" sz="6700" b="1" dirty="0" smtClean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Памятники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5999" y="5682016"/>
            <a:ext cx="4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А. Навои</a:t>
            </a:r>
            <a:endParaRPr lang="ru-RU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98DD399C-AD71-2209-E022-15671F0C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66" y="1231178"/>
            <a:ext cx="3242113" cy="43241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7518CE24-DB93-A8E1-5CE0-F09E8254D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821" y="1175984"/>
            <a:ext cx="3242112" cy="43793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776050B-B375-849A-AB16-60ECFDCA45FE}"/>
              </a:ext>
            </a:extLst>
          </p:cNvPr>
          <p:cNvSpPr txBox="1"/>
          <p:nvPr/>
        </p:nvSpPr>
        <p:spPr>
          <a:xfrm>
            <a:off x="1419638" y="5682016"/>
            <a:ext cx="4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П. Г. Добрынин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400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2553" y="397629"/>
            <a:ext cx="200884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Храмы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091396" y="4780718"/>
            <a:ext cx="3187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Церковь Екатерины Великомученицы на Всполье</a:t>
            </a:r>
            <a:endParaRPr lang="ru-RU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4D00D32-D9E2-3C40-BA18-40ADD298B495}"/>
              </a:ext>
            </a:extLst>
          </p:cNvPr>
          <p:cNvSpPr txBox="1"/>
          <p:nvPr/>
        </p:nvSpPr>
        <p:spPr>
          <a:xfrm>
            <a:off x="1044620" y="4780718"/>
            <a:ext cx="42051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0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Церковь иконы Божией Матери Взыскание погибших при женском коммерческом училище</a:t>
            </a:r>
            <a:endParaRPr lang="ru-RU" sz="3200" dirty="0">
              <a:solidFill>
                <a:srgbClr val="9C5309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2AA64D45-1D43-EFF1-8CA4-9AB7FA10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636" y="1371600"/>
            <a:ext cx="4115198" cy="31778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B6B9389F-CA0A-F424-83C2-2CC9A4086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540" y="1349125"/>
            <a:ext cx="4115197" cy="32228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659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72818" y="440952"/>
            <a:ext cx="1978733" cy="835879"/>
          </a:xfrm>
        </p:spPr>
        <p:txBody>
          <a:bodyPr>
            <a:normAutofit fontScale="90000"/>
          </a:bodyPr>
          <a:lstStyle/>
          <a:p>
            <a:r>
              <a:rPr lang="ru-RU" sz="6700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Разное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ru-RU" b="1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</a:br>
            <a:endParaRPr lang="ru-RU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1761" y="5778679"/>
            <a:ext cx="4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9C5309"/>
                </a:solidFill>
                <a:latin typeface="Bahnschrift Light Condensed" panose="020B0502040204020203" pitchFamily="34" charset="0"/>
              </a:rPr>
              <a:t>Гончарная школа «Колокол»</a:t>
            </a:r>
            <a:endParaRPr lang="ru-RU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32986" y="6258045"/>
            <a:ext cx="838014" cy="461665"/>
          </a:xfrm>
          <a:prstGeom prst="rect">
            <a:avLst/>
          </a:prstGeom>
          <a:solidFill>
            <a:srgbClr val="9C530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latin typeface="Bahnschrift SemiBold Condensed" panose="020B0502040204020203" pitchFamily="34" charset="0"/>
                <a:hlinkClick r:id="rId2" action="ppaction://hlinksldjump"/>
              </a:rPr>
              <a:t>МЕНЮ</a:t>
            </a:r>
            <a:endParaRPr lang="ru-RU" sz="2400" b="1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10" y="5472555"/>
            <a:ext cx="1069965" cy="941754"/>
          </a:xfrm>
          <a:prstGeom prst="rect">
            <a:avLst/>
          </a:prstGeom>
        </p:spPr>
      </p:pic>
      <p:pic>
        <p:nvPicPr>
          <p:cNvPr id="8" name="Рисунок 7">
            <a:hlinkClick r:id="rId4"/>
            <a:extLst>
              <a:ext uri="{FF2B5EF4-FFF2-40B4-BE49-F238E27FC236}">
                <a16:creationId xmlns="" xmlns:a16="http://schemas.microsoft.com/office/drawing/2014/main" id="{FAC28F8F-1759-B988-F95A-92D115B7E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65" y="1474341"/>
            <a:ext cx="5876068" cy="39093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38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FFFFF"/>
      </a:hlink>
      <a:folHlink>
        <a:srgbClr val="FFFFF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</TotalTime>
  <Words>73</Words>
  <Application>Microsoft Office PowerPoint</Application>
  <PresentationFormat>Широкоэкранный</PresentationFormat>
  <Paragraphs>33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Bahnschrift Light Condensed</vt:lpstr>
      <vt:lpstr>Bahnschrift SemiBold Condensed</vt:lpstr>
      <vt:lpstr>Calibri</vt:lpstr>
      <vt:lpstr>Calibri Light</vt:lpstr>
      <vt:lpstr>Тема Office</vt:lpstr>
      <vt:lpstr>Кольцевая линия</vt:lpstr>
      <vt:lpstr>Презентация PowerPoint</vt:lpstr>
      <vt:lpstr>Презентация PowerPoint</vt:lpstr>
      <vt:lpstr>Театры </vt:lpstr>
      <vt:lpstr>Памятники </vt:lpstr>
      <vt:lpstr>Храмы </vt:lpstr>
      <vt:lpstr>Разное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23</cp:revision>
  <dcterms:created xsi:type="dcterms:W3CDTF">2022-09-18T14:33:31Z</dcterms:created>
  <dcterms:modified xsi:type="dcterms:W3CDTF">2022-09-24T16:09:17Z</dcterms:modified>
</cp:coreProperties>
</file>